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8" r:id="rId2"/>
    <p:sldId id="344" r:id="rId3"/>
    <p:sldId id="345" r:id="rId4"/>
    <p:sldId id="346" r:id="rId5"/>
    <p:sldId id="347" r:id="rId6"/>
    <p:sldId id="293" r:id="rId7"/>
    <p:sldId id="358" r:id="rId8"/>
    <p:sldId id="266" r:id="rId9"/>
    <p:sldId id="350" r:id="rId10"/>
    <p:sldId id="362" r:id="rId11"/>
    <p:sldId id="361" r:id="rId12"/>
    <p:sldId id="282" r:id="rId13"/>
    <p:sldId id="283" r:id="rId14"/>
    <p:sldId id="291" r:id="rId15"/>
    <p:sldId id="349" r:id="rId16"/>
    <p:sldId id="363" r:id="rId17"/>
    <p:sldId id="364" r:id="rId18"/>
    <p:sldId id="365" r:id="rId19"/>
    <p:sldId id="366" r:id="rId20"/>
    <p:sldId id="367" r:id="rId21"/>
    <p:sldId id="325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327" r:id="rId32"/>
    <p:sldId id="267" r:id="rId33"/>
    <p:sldId id="268" r:id="rId34"/>
    <p:sldId id="333" r:id="rId35"/>
    <p:sldId id="332" r:id="rId36"/>
    <p:sldId id="279" r:id="rId37"/>
    <p:sldId id="280" r:id="rId38"/>
    <p:sldId id="281" r:id="rId39"/>
    <p:sldId id="335" r:id="rId40"/>
    <p:sldId id="33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03"/>
    <p:restoredTop sz="94323"/>
  </p:normalViewPr>
  <p:slideViewPr>
    <p:cSldViewPr snapToGrid="0" snapToObjects="1">
      <p:cViewPr varScale="1">
        <p:scale>
          <a:sx n="110" d="100"/>
          <a:sy n="110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3A7F8-4E47-9C4C-96AE-ADC25775DA88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B25C6-85D7-FD4B-A264-29F0AC024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boy (on the upper right corner) wants to put his plant in the group garden, </a:t>
            </a:r>
          </a:p>
          <a:p>
            <a:r>
              <a:rPr lang="en-US" dirty="0"/>
              <a:t>but a rabbit comes to eat his plant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B25C6-85D7-FD4B-A264-29F0AC024C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16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01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8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27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6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36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68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15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748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30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0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63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08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88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2200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698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545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14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D116A-9979-F34C-A151-E3FBFFDDEF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1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8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13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7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07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3D116A-9979-F34C-A151-E3FBFFDDE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2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6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74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9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3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6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F5FDD-D6D0-534C-AC0D-5E09C2403193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3EA4-49BB-494F-8067-ED2C4F7A8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5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g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5.png"/><Relationship Id="rId7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slide" Target="slide20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slide" Target="slide12.xml"/><Relationship Id="rId10" Type="http://schemas.openxmlformats.org/officeDocument/2006/relationships/slide" Target="slide11.xml"/><Relationship Id="rId4" Type="http://schemas.microsoft.com/office/2007/relationships/hdphoto" Target="../media/hdphoto1.wdp"/><Relationship Id="rId9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slide" Target="slide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slide" Target="slide1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12.xml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15.jpg"/><Relationship Id="rId9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7.jpg"/><Relationship Id="rId7" Type="http://schemas.microsoft.com/office/2007/relationships/hdphoto" Target="../media/hdphoto8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9.jpg"/><Relationship Id="rId4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microsoft.com/office/2007/relationships/hdphoto" Target="../media/hdphoto6.wdp"/><Relationship Id="rId3" Type="http://schemas.openxmlformats.org/officeDocument/2006/relationships/image" Target="../media/image19.jpg"/><Relationship Id="rId7" Type="http://schemas.microsoft.com/office/2007/relationships/hdphoto" Target="../media/hdphoto8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microsoft.com/office/2007/relationships/hdphoto" Target="../media/hdphoto5.wdp"/><Relationship Id="rId5" Type="http://schemas.openxmlformats.org/officeDocument/2006/relationships/image" Target="../media/image18.gif"/><Relationship Id="rId15" Type="http://schemas.microsoft.com/office/2007/relationships/hdphoto" Target="../media/hdphoto7.wdp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20.jpg"/><Relationship Id="rId1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tiff"/><Relationship Id="rId3" Type="http://schemas.openxmlformats.org/officeDocument/2006/relationships/image" Target="../media/image20.jpg"/><Relationship Id="rId7" Type="http://schemas.microsoft.com/office/2007/relationships/hdphoto" Target="../media/hdphoto5.wdp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microsoft.com/office/2007/relationships/hdphoto" Target="../media/hdphoto7.wdp"/><Relationship Id="rId5" Type="http://schemas.openxmlformats.org/officeDocument/2006/relationships/image" Target="../media/image18.gif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5" Type="http://schemas.openxmlformats.org/officeDocument/2006/relationships/image" Target="../media/image27.jpg"/><Relationship Id="rId10" Type="http://schemas.microsoft.com/office/2007/relationships/hdphoto" Target="../media/hdphoto6.wdp"/><Relationship Id="rId4" Type="http://schemas.openxmlformats.org/officeDocument/2006/relationships/image" Target="../media/image18.gif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28.png"/><Relationship Id="rId3" Type="http://schemas.openxmlformats.org/officeDocument/2006/relationships/image" Target="../media/image20.jp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3.png"/><Relationship Id="rId5" Type="http://schemas.openxmlformats.org/officeDocument/2006/relationships/image" Target="../media/image18.gif"/><Relationship Id="rId10" Type="http://schemas.microsoft.com/office/2007/relationships/hdphoto" Target="../media/hdphoto6.wdp"/><Relationship Id="rId4" Type="http://schemas.openxmlformats.org/officeDocument/2006/relationships/image" Target="../media/image17.jpg"/><Relationship Id="rId9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image" Target="../media/image13.jpg"/><Relationship Id="rId4" Type="http://schemas.openxmlformats.org/officeDocument/2006/relationships/slide" Target="slide3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2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slide" Target="slide38.xml"/><Relationship Id="rId4" Type="http://schemas.openxmlformats.org/officeDocument/2006/relationships/slide" Target="slide36.xml"/><Relationship Id="rId9" Type="http://schemas.openxmlformats.org/officeDocument/2006/relationships/image" Target="../media/image14.jp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12" Type="http://schemas.microsoft.com/office/2007/relationships/hdphoto" Target="../media/hdphoto5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21.png"/><Relationship Id="rId5" Type="http://schemas.openxmlformats.org/officeDocument/2006/relationships/image" Target="../media/image18.gif"/><Relationship Id="rId10" Type="http://schemas.microsoft.com/office/2007/relationships/hdphoto" Target="../media/hdphoto7.wdp"/><Relationship Id="rId4" Type="http://schemas.openxmlformats.org/officeDocument/2006/relationships/image" Target="../media/image17.jpg"/><Relationship Id="rId9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1.png"/><Relationship Id="rId7" Type="http://schemas.openxmlformats.org/officeDocument/2006/relationships/slide" Target="slide3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slide" Target="slide36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g"/><Relationship Id="rId7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8.xml"/><Relationship Id="rId5" Type="http://schemas.openxmlformats.org/officeDocument/2006/relationships/slide" Target="slide31.xml"/><Relationship Id="rId10" Type="http://schemas.openxmlformats.org/officeDocument/2006/relationships/image" Target="../media/image14.jpg"/><Relationship Id="rId4" Type="http://schemas.microsoft.com/office/2007/relationships/hdphoto" Target="../media/hdphoto5.wdp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jpg"/><Relationship Id="rId7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microsoft.com/office/2007/relationships/hdphoto" Target="../media/hdphoto4.wdp"/><Relationship Id="rId4" Type="http://schemas.openxmlformats.org/officeDocument/2006/relationships/image" Target="../media/image10.png"/><Relationship Id="rId9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Donation</a:t>
            </a:r>
          </a:p>
          <a:p>
            <a:pPr algn="ctr"/>
            <a:r>
              <a:rPr lang="en-US" sz="2800" dirty="0"/>
              <a:t>(Unwilling Plant)</a:t>
            </a:r>
          </a:p>
        </p:txBody>
      </p:sp>
      <p:pic>
        <p:nvPicPr>
          <p:cNvPr id="11" name="Picture 10" descr="sprout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67" y="423389"/>
            <a:ext cx="1219865" cy="143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2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Free-Rider</a:t>
            </a:r>
          </a:p>
        </p:txBody>
      </p:sp>
    </p:spTree>
    <p:extLst>
      <p:ext uri="{BB962C8B-B14F-4D97-AF65-F5344CB8AC3E}">
        <p14:creationId xmlns:p14="http://schemas.microsoft.com/office/powerpoint/2010/main" val="163521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973" y="2804707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60" y="2804707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9" y="2804707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727572" y="39475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" name="Picture 19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260" y="5934670"/>
            <a:ext cx="89637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Unwilling</a:t>
            </a:r>
            <a:r>
              <a:rPr lang="en-US" b="1" dirty="0"/>
              <a:t> Free-Rider Reminder: </a:t>
            </a:r>
          </a:p>
          <a:p>
            <a:r>
              <a:rPr lang="en-US" dirty="0"/>
              <a:t>Didn’t </a:t>
            </a:r>
            <a:r>
              <a:rPr lang="en-US" b="1" i="1" dirty="0"/>
              <a:t>want</a:t>
            </a:r>
            <a:r>
              <a:rPr lang="en-US" i="1" dirty="0"/>
              <a:t> to</a:t>
            </a:r>
            <a:r>
              <a:rPr lang="en-US" dirty="0"/>
              <a:t> put his plant in the garden. So he planted</a:t>
            </a:r>
            <a:r>
              <a:rPr lang="en-US" b="1" dirty="0"/>
              <a:t> his at home</a:t>
            </a:r>
            <a:r>
              <a:rPr lang="en-US" dirty="0"/>
              <a:t>. The other kids put theirs in the garden</a:t>
            </a:r>
            <a:r>
              <a:rPr lang="en-US" altLang="zh-C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48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9" name="Picture 8" descr="imageedit_37_714161581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713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11" name="Picture 10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3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032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27572" y="394756"/>
            <a:ext cx="1775077" cy="2025009"/>
            <a:chOff x="6727572" y="394756"/>
            <a:chExt cx="1775077" cy="2025009"/>
          </a:xfrm>
        </p:grpSpPr>
        <p:pic>
          <p:nvPicPr>
            <p:cNvPr id="7" name="Picture 6" descr="imageedit_37_7141615819.jp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991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620" y="563301"/>
              <a:ext cx="1297211" cy="1529762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727572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10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Contributor</a:t>
            </a:r>
          </a:p>
        </p:txBody>
      </p:sp>
    </p:spTree>
    <p:extLst>
      <p:ext uri="{BB962C8B-B14F-4D97-AF65-F5344CB8AC3E}">
        <p14:creationId xmlns:p14="http://schemas.microsoft.com/office/powerpoint/2010/main" val="285680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566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516597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5144504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58" y="285161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52" y="285161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90" y="2851611"/>
            <a:ext cx="818388" cy="960120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443" y="2146916"/>
            <a:ext cx="818388" cy="9601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8" name="Picture 17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23" name="Picture 2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3730" y="5993015"/>
            <a:ext cx="529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Contributor Reminder: </a:t>
            </a:r>
          </a:p>
          <a:p>
            <a:r>
              <a:rPr lang="en-US" dirty="0"/>
              <a:t>Wanted to put his plant in the garden and put it there. </a:t>
            </a:r>
          </a:p>
        </p:txBody>
      </p:sp>
    </p:spTree>
    <p:extLst>
      <p:ext uri="{BB962C8B-B14F-4D97-AF65-F5344CB8AC3E}">
        <p14:creationId xmlns:p14="http://schemas.microsoft.com/office/powerpoint/2010/main" val="208947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29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4" name="Picture 13" descr="imageedit_40_6609269097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2" name="Group 11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2" name="Picture 21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8" name="Picture 1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63572" y="6350731"/>
            <a:ext cx="8762332" cy="319663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/>
              <a:t>Preference: </a:t>
            </a:r>
            <a:r>
              <a:rPr lang="en-US" sz="2200"/>
              <a:t>Do you like him or you don’t like him?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12" name="Picture 11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3" name="Picture 12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5" name="Picture 14" descr="imageedit_40_6609269097.jpg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554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10" name="Picture 9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343926" y="1516081"/>
            <a:ext cx="4123096" cy="3369249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538" y="6496668"/>
            <a:ext cx="335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group &amp; the garden</a:t>
            </a:r>
          </a:p>
        </p:txBody>
      </p:sp>
    </p:spTree>
    <p:extLst>
      <p:ext uri="{BB962C8B-B14F-4D97-AF65-F5344CB8AC3E}">
        <p14:creationId xmlns:p14="http://schemas.microsoft.com/office/powerpoint/2010/main" val="2378473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191157" y="5015142"/>
            <a:ext cx="8762332" cy="90982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2" name="Picture 21" descr="rating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3" name="Picture 22" descr="rating (1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4" name="Picture 23" descr="rating (2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5" name="Picture 24" descr="rating (3).jpg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  <p:sp>
        <p:nvSpPr>
          <p:cNvPr id="26" name="Right Arrow 25">
            <a:hlinkClick r:id="rId8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To Free-Rider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12980" y="394756"/>
            <a:ext cx="1775077" cy="2025009"/>
            <a:chOff x="312980" y="394756"/>
            <a:chExt cx="1775077" cy="2025009"/>
          </a:xfrm>
        </p:grpSpPr>
        <p:pic>
          <p:nvPicPr>
            <p:cNvPr id="13" name="Picture 12" descr="imageedit_40_6609269097.jpg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EAEDF4"/>
                </a:clrFrom>
                <a:clrTo>
                  <a:srgbClr val="EAED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24" y="563300"/>
              <a:ext cx="1287646" cy="158361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12980" y="394756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610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toon-boy-and-girl-holding-blank-sign-vector-1536714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60" y="219519"/>
            <a:ext cx="6081576" cy="6140269"/>
          </a:xfrm>
          <a:prstGeom prst="rect">
            <a:avLst/>
          </a:prstGeom>
        </p:spPr>
      </p:pic>
      <p:pic>
        <p:nvPicPr>
          <p:cNvPr id="5" name="Picture 4" descr="cartoon-boy-and-girl-holding-blank-sign-vector-1536714.jpg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76"/>
          <a:stretch/>
        </p:blipFill>
        <p:spPr>
          <a:xfrm>
            <a:off x="4703300" y="219519"/>
            <a:ext cx="3005736" cy="6140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7144" y="2649906"/>
            <a:ext cx="3292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Piggybank)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88176" y="528727"/>
            <a:ext cx="1904382" cy="1392326"/>
            <a:chOff x="2795841" y="3194842"/>
            <a:chExt cx="4163767" cy="2841007"/>
          </a:xfrm>
        </p:grpSpPr>
        <p:pic>
          <p:nvPicPr>
            <p:cNvPr id="7" name="Picture 6" descr="HTB1ydobGXXXXXXXXFXXq6xXFXXX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9" name="Picture 8" descr="HTB1ydobGXXXXXXXXFXXq6xXFXXXD.jp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0" name="Picture 9" descr="pig.gi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3821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Boys Version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Familiarization Task</a:t>
            </a:r>
          </a:p>
        </p:txBody>
      </p:sp>
    </p:spTree>
    <p:extLst>
      <p:ext uri="{BB962C8B-B14F-4D97-AF65-F5344CB8AC3E}">
        <p14:creationId xmlns:p14="http://schemas.microsoft.com/office/powerpoint/2010/main" val="2234104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10" name="Picture 9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145" y="6295416"/>
            <a:ext cx="365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Introduce the group &amp; the piggybank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11431" y="2498622"/>
            <a:ext cx="4196251" cy="2917640"/>
            <a:chOff x="2795841" y="3194842"/>
            <a:chExt cx="4163767" cy="2841007"/>
          </a:xfrm>
        </p:grpSpPr>
        <p:pic>
          <p:nvPicPr>
            <p:cNvPr id="18" name="Picture 17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0" name="Picture 19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1" name="Picture 20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28" name="Picture 27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1" name="Picture 30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04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053754" y="2498622"/>
            <a:ext cx="4196251" cy="2917640"/>
            <a:chOff x="2795841" y="3194842"/>
            <a:chExt cx="4163767" cy="2841007"/>
          </a:xfrm>
        </p:grpSpPr>
        <p:pic>
          <p:nvPicPr>
            <p:cNvPr id="28" name="Picture 27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7" name="Picture 26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grpSp>
        <p:nvGrpSpPr>
          <p:cNvPr id="13" name="Group 12"/>
          <p:cNvGrpSpPr/>
          <p:nvPr/>
        </p:nvGrpSpPr>
        <p:grpSpPr>
          <a:xfrm>
            <a:off x="159678" y="3953978"/>
            <a:ext cx="1045606" cy="1044904"/>
            <a:chOff x="809624" y="4560092"/>
            <a:chExt cx="1484312" cy="1401115"/>
          </a:xfrm>
        </p:grpSpPr>
        <p:pic>
          <p:nvPicPr>
            <p:cNvPr id="9" name="Picture 8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10" name="Picture 9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11" name="Picture 1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323" y="4560092"/>
              <a:ext cx="784225" cy="784225"/>
            </a:xfrm>
            <a:prstGeom prst="rect">
              <a:avLst/>
            </a:prstGeom>
          </p:spPr>
        </p:pic>
        <p:pic>
          <p:nvPicPr>
            <p:cNvPr id="12" name="Picture 1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16" name="Down Arrow 15"/>
          <p:cNvSpPr/>
          <p:nvPr/>
        </p:nvSpPr>
        <p:spPr>
          <a:xfrm rot="16200000">
            <a:off x="1387198" y="2374469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6536" y="6267805"/>
            <a:ext cx="33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Explain how the piggybank works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9311" y="2268129"/>
            <a:ext cx="908510" cy="989703"/>
            <a:chOff x="809624" y="4560092"/>
            <a:chExt cx="1484312" cy="1401115"/>
          </a:xfrm>
        </p:grpSpPr>
        <p:pic>
          <p:nvPicPr>
            <p:cNvPr id="26" name="Picture 25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711" y="5176982"/>
              <a:ext cx="784225" cy="784225"/>
            </a:xfrm>
            <a:prstGeom prst="rect">
              <a:avLst/>
            </a:prstGeom>
          </p:spPr>
        </p:pic>
        <p:pic>
          <p:nvPicPr>
            <p:cNvPr id="31" name="Picture 30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4" y="5176982"/>
              <a:ext cx="784225" cy="784225"/>
            </a:xfrm>
            <a:prstGeom prst="rect">
              <a:avLst/>
            </a:prstGeom>
          </p:spPr>
        </p:pic>
        <p:pic>
          <p:nvPicPr>
            <p:cNvPr id="32" name="Picture 31" descr="index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36" y="4560092"/>
              <a:ext cx="784225" cy="784225"/>
            </a:xfrm>
            <a:prstGeom prst="rect">
              <a:avLst/>
            </a:prstGeom>
          </p:spPr>
        </p:pic>
      </p:grpSp>
      <p:sp>
        <p:nvSpPr>
          <p:cNvPr id="44" name="Down Arrow 43"/>
          <p:cNvSpPr/>
          <p:nvPr/>
        </p:nvSpPr>
        <p:spPr>
          <a:xfrm rot="16200000">
            <a:off x="6539250" y="2255311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Down Arrow 44"/>
          <p:cNvSpPr/>
          <p:nvPr/>
        </p:nvSpPr>
        <p:spPr>
          <a:xfrm rot="16200000">
            <a:off x="1387198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Down Arrow 45"/>
          <p:cNvSpPr/>
          <p:nvPr/>
        </p:nvSpPr>
        <p:spPr>
          <a:xfrm rot="16200000">
            <a:off x="6430469" y="4132757"/>
            <a:ext cx="474717" cy="801445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33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03" y="2268129"/>
            <a:ext cx="1174865" cy="1006709"/>
          </a:xfrm>
          <a:prstGeom prst="rect">
            <a:avLst/>
          </a:prstGeom>
        </p:spPr>
      </p:pic>
      <p:pic>
        <p:nvPicPr>
          <p:cNvPr id="7" name="Picture 6" descr="chocolate-fruit-christmas-cake-541fdc29d6d54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6"/>
          <a:stretch/>
        </p:blipFill>
        <p:spPr>
          <a:xfrm>
            <a:off x="7068550" y="3783107"/>
            <a:ext cx="1859118" cy="176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099073"/>
            <a:ext cx="564354" cy="564354"/>
          </a:xfrm>
          <a:prstGeom prst="rect">
            <a:avLst/>
          </a:prstGeom>
        </p:spPr>
      </p:pic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275594" y="2957758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Questions &amp; feedback</a:t>
            </a:r>
          </a:p>
        </p:txBody>
      </p:sp>
      <p:sp>
        <p:nvSpPr>
          <p:cNvPr id="3" name="Action Button: Help 2">
            <a:hlinkClick r:id="" action="ppaction://noaction" highlightClick="1"/>
          </p:cNvPr>
          <p:cNvSpPr/>
          <p:nvPr/>
        </p:nvSpPr>
        <p:spPr>
          <a:xfrm>
            <a:off x="3952189" y="215019"/>
            <a:ext cx="793030" cy="706569"/>
          </a:xfrm>
          <a:prstGeom prst="actionButtonHelp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Down Arrow 20"/>
          <p:cNvSpPr/>
          <p:nvPr/>
        </p:nvSpPr>
        <p:spPr>
          <a:xfrm rot="10800000">
            <a:off x="4053814" y="229121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 descr="Chocolate-Cake-Yummy-Wallpapers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90" y="1092364"/>
            <a:ext cx="1174865" cy="1006709"/>
          </a:xfrm>
          <a:prstGeom prst="rect">
            <a:avLst/>
          </a:prstGeom>
        </p:spPr>
      </p:pic>
      <p:pic>
        <p:nvPicPr>
          <p:cNvPr id="20" name="Picture 19" descr="chocolate-fruit-christmas-cake-541fdc29d6d54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55" y="568304"/>
            <a:ext cx="1859118" cy="1859118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7" name="Picture 26" descr="imageedit_9_384970919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8" name="Picture 27" descr="imageedit_12_5259705472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9" name="Picture 28" descr="imageedit_21_8759040385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0" name="Picture 29" descr="imageedit_27_3890830367.jpg"/>
          <p:cNvPicPr>
            <a:picLocks noChangeAspect="1"/>
          </p:cNvPicPr>
          <p:nvPr/>
        </p:nvPicPr>
        <p:blipFill>
          <a:blip r:embed="rId14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8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85817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3" name="Picture 12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5" name="Picture 14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16" name="Picture 15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414145" y="6295416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group goal: have a big cake and share it</a:t>
            </a:r>
          </a:p>
        </p:txBody>
      </p:sp>
      <p:pic>
        <p:nvPicPr>
          <p:cNvPr id="17" name="Picture 16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19" name="Picture 18" descr="inde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23" name="Picture 2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5" name="Picture 2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pic>
        <p:nvPicPr>
          <p:cNvPr id="18" name="Picture 17" descr="index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47807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666995" y="5955013"/>
            <a:ext cx="813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(upper left):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Down Arrow 36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Down Arrow 37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9" name="Picture 38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5300941"/>
            <a:ext cx="564354" cy="564354"/>
          </a:xfrm>
          <a:prstGeom prst="rect">
            <a:avLst/>
          </a:prstGeom>
        </p:spPr>
      </p:pic>
      <p:pic>
        <p:nvPicPr>
          <p:cNvPr id="40" name="Picture 39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5300941"/>
            <a:ext cx="564354" cy="564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E2FE-47CC-274E-AAF4-A52E06CA11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18892" y="1337723"/>
            <a:ext cx="1752882" cy="1314662"/>
          </a:xfrm>
          <a:prstGeom prst="rect">
            <a:avLst/>
          </a:prstGeom>
        </p:spPr>
      </p:pic>
      <p:pic>
        <p:nvPicPr>
          <p:cNvPr id="41" name="Picture 40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839" y="2088031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3" y="2211075"/>
            <a:ext cx="564354" cy="56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8073 -0.081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-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308E-6 4.59866E-6 L 0.30823 -0.4124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11" y="-206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9382E-6 -2.01712E-6 L -0.34033 0.0018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023 L -0.34033 -0.4124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5" y="-20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5149" y="6276459"/>
            <a:ext cx="1424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20" name="Picture 19" descr="HTB1ydobGXXXXXXXXFXXq6xXFXXXD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22" name="Picture 21" descr="HTB1ydobGXXXXXXXXFXXq6xXFXXXD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3" name="Picture 22" descr="pig.gi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pic>
        <p:nvPicPr>
          <p:cNvPr id="33" name="Picture 32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2225992"/>
            <a:ext cx="541271" cy="541271"/>
          </a:xfrm>
          <a:prstGeom prst="rect">
            <a:avLst/>
          </a:prstGeom>
        </p:spPr>
      </p:pic>
      <p:pic>
        <p:nvPicPr>
          <p:cNvPr id="16" name="Picture 1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76" y="5409201"/>
            <a:ext cx="541271" cy="541271"/>
          </a:xfrm>
          <a:prstGeom prst="rect">
            <a:avLst/>
          </a:prstGeom>
        </p:spPr>
      </p:pic>
      <p:pic>
        <p:nvPicPr>
          <p:cNvPr id="25" name="Picture 24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5300941"/>
            <a:ext cx="541271" cy="541271"/>
          </a:xfrm>
          <a:prstGeom prst="rect">
            <a:avLst/>
          </a:prstGeom>
        </p:spPr>
      </p:pic>
      <p:pic>
        <p:nvPicPr>
          <p:cNvPr id="26" name="Picture 25" descr="chocolatecake2.jpg301bf89a-c657-4962-b1a2-d845362ec9cdLarg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96" y="2225992"/>
            <a:ext cx="541271" cy="541271"/>
          </a:xfrm>
          <a:prstGeom prst="rect">
            <a:avLst/>
          </a:prstGeom>
        </p:spPr>
      </p:pic>
      <p:pic>
        <p:nvPicPr>
          <p:cNvPr id="17" name="Picture 16" descr="imageedit_9_3849709197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pic>
        <p:nvPicPr>
          <p:cNvPr id="18" name="Picture 17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24" name="Picture 2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27" name="Picture 26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85149" y="6276459"/>
            <a:ext cx="7303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outcome: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piggy bank makes a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cake. Each kid gets a piece of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405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Down Arrow 98"/>
          <p:cNvSpPr/>
          <p:nvPr/>
        </p:nvSpPr>
        <p:spPr>
          <a:xfrm rot="10800000">
            <a:off x="6170627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Down Arrow 99"/>
          <p:cNvSpPr/>
          <p:nvPr/>
        </p:nvSpPr>
        <p:spPr>
          <a:xfrm rot="10800000">
            <a:off x="2549062" y="3262595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59792" y="4405899"/>
            <a:ext cx="2134307" cy="1811858"/>
            <a:chOff x="3152958" y="4428335"/>
            <a:chExt cx="2610558" cy="2257972"/>
          </a:xfrm>
        </p:grpSpPr>
        <p:pic>
          <p:nvPicPr>
            <p:cNvPr id="20" name="Picture 19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3152958" y="4428335"/>
              <a:ext cx="2610558" cy="2257972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49138" y="4780050"/>
              <a:ext cx="1932185" cy="960120"/>
              <a:chOff x="3549138" y="4780050"/>
              <a:chExt cx="1932185" cy="960120"/>
            </a:xfrm>
          </p:grpSpPr>
          <p:pic>
            <p:nvPicPr>
              <p:cNvPr id="60" name="Picture 59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2935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1" name="Picture 60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580" y="4780050"/>
                <a:ext cx="818388" cy="960120"/>
              </a:xfrm>
              <a:prstGeom prst="rect">
                <a:avLst/>
              </a:prstGeom>
            </p:spPr>
          </p:pic>
          <p:pic>
            <p:nvPicPr>
              <p:cNvPr id="62" name="Picture 61" descr="sprout.jp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9138" y="4780050"/>
                <a:ext cx="818388" cy="960120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5386781" y="4393516"/>
            <a:ext cx="2126691" cy="1907228"/>
            <a:chOff x="6045791" y="4332965"/>
            <a:chExt cx="2727266" cy="2353342"/>
          </a:xfrm>
        </p:grpSpPr>
        <p:pic>
          <p:nvPicPr>
            <p:cNvPr id="23" name="Picture 22" descr="soil-mix-4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36" t="-335" r="19179"/>
            <a:stretch/>
          </p:blipFill>
          <p:spPr>
            <a:xfrm>
              <a:off x="6045791" y="4332965"/>
              <a:ext cx="2727266" cy="2353342"/>
            </a:xfrm>
            <a:prstGeom prst="rect">
              <a:avLst/>
            </a:prstGeom>
          </p:spPr>
        </p:pic>
        <p:pic>
          <p:nvPicPr>
            <p:cNvPr id="63" name="Picture 62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98" y="5029944"/>
              <a:ext cx="818388" cy="960120"/>
            </a:xfrm>
            <a:prstGeom prst="rect">
              <a:avLst/>
            </a:prstGeom>
          </p:spPr>
        </p:pic>
        <p:pic>
          <p:nvPicPr>
            <p:cNvPr id="64" name="Picture 63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4404" y="4364367"/>
              <a:ext cx="818388" cy="960120"/>
            </a:xfrm>
            <a:prstGeom prst="rect">
              <a:avLst/>
            </a:prstGeom>
          </p:spPr>
        </p:pic>
        <p:pic>
          <p:nvPicPr>
            <p:cNvPr id="65" name="Picture 64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400" y="4983053"/>
              <a:ext cx="818388" cy="960120"/>
            </a:xfrm>
            <a:prstGeom prst="rect">
              <a:avLst/>
            </a:prstGeom>
          </p:spPr>
        </p:pic>
        <p:pic>
          <p:nvPicPr>
            <p:cNvPr id="66" name="Picture 65" descr="sprou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8206" y="4428335"/>
              <a:ext cx="818388" cy="960120"/>
            </a:xfrm>
            <a:prstGeom prst="rect">
              <a:avLst/>
            </a:prstGeom>
          </p:spPr>
        </p:pic>
      </p:grpSp>
      <p:pic>
        <p:nvPicPr>
          <p:cNvPr id="6" name="Picture 5" descr="1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393" y="1425289"/>
            <a:ext cx="2085706" cy="1537487"/>
          </a:xfrm>
          <a:prstGeom prst="rect">
            <a:avLst/>
          </a:prstGeom>
        </p:spPr>
      </p:pic>
      <p:pic>
        <p:nvPicPr>
          <p:cNvPr id="7" name="Picture 6" descr="tomato_bask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86" y="1425289"/>
            <a:ext cx="2286298" cy="16197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154" y="6569665"/>
            <a:ext cx="30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 how the garden works</a:t>
            </a:r>
          </a:p>
        </p:txBody>
      </p:sp>
    </p:spTree>
    <p:extLst>
      <p:ext uri="{BB962C8B-B14F-4D97-AF65-F5344CB8AC3E}">
        <p14:creationId xmlns:p14="http://schemas.microsoft.com/office/powerpoint/2010/main" val="96106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6" name="Oval 5">
            <a:hlinkClick r:id="rId3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57196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25810" y="5850597"/>
            <a:ext cx="845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Unable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Free-Rider Reminder: </a:t>
            </a:r>
          </a:p>
          <a:p>
            <a:r>
              <a:rPr lang="en-US" dirty="0"/>
              <a:t>He </a:t>
            </a:r>
            <a:r>
              <a:rPr lang="en-US" b="1" i="1" dirty="0"/>
              <a:t>wants to</a:t>
            </a:r>
            <a:r>
              <a:rPr lang="en-US" dirty="0"/>
              <a:t> put his chocolate in the piggybank. But </a:t>
            </a:r>
            <a:r>
              <a:rPr lang="en-US" b="1" i="1" dirty="0"/>
              <a:t>a puppy comes and eats</a:t>
            </a:r>
            <a:r>
              <a:rPr lang="en-US" dirty="0"/>
              <a:t> his chocolate. The other kids put their chocolate in the piggybank.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3" name="Picture 32" descr="imageedit_12_5259705472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8E9F2"/>
              </a:clrFrom>
              <a:clrTo>
                <a:srgbClr val="E8E9F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84831"/>
            <a:ext cx="1333991" cy="1574850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F04178-8B87-9243-B388-E0A15E34E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79897" y="1434559"/>
            <a:ext cx="1752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40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76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a little good/bad or really good/bad?</a:t>
            </a:r>
            <a:br>
              <a:rPr lang="en-US" sz="2200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1" name="Group 10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17" name="Picture 16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5" name="Picture 14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6" name="Picture 15" descr="thumbs-up_inline.png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3" name="Picture 12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4" name="Picture 13" descr="thumbs-up_inline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219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9" name="Picture 8" descr="rating (1).jpg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10" name="Picture 9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458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25810" y="176686"/>
            <a:ext cx="1775077" cy="202500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ight Arrow 2">
            <a:hlinkClick r:id="rId4" action="ppaction://hlinksldjump"/>
          </p:cNvPr>
          <p:cNvSpPr/>
          <p:nvPr/>
        </p:nvSpPr>
        <p:spPr>
          <a:xfrm>
            <a:off x="7168445" y="5789717"/>
            <a:ext cx="1862667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Contributor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19" name="Picture 18" descr="rating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0" name="Picture 19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1" name="Picture 20" descr="rating (2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2" name="Picture 21" descr="rating (3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7970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imageedit_9_38497091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8E8ED"/>
              </a:clrFrom>
              <a:clrTo>
                <a:srgbClr val="E8E8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84831"/>
            <a:ext cx="1333991" cy="1574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357491" y="2568194"/>
            <a:ext cx="4163767" cy="2841007"/>
            <a:chOff x="2795841" y="3194842"/>
            <a:chExt cx="4163767" cy="2841007"/>
          </a:xfrm>
        </p:grpSpPr>
        <p:pic>
          <p:nvPicPr>
            <p:cNvPr id="17" name="Picture 16" descr="HTB1ydobGXXXXXXXXFXXq6xXFXXXD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50" t="9491" r="7063" b="16203"/>
            <a:stretch/>
          </p:blipFill>
          <p:spPr>
            <a:xfrm rot="21198989">
              <a:off x="5517302" y="3365499"/>
              <a:ext cx="1442306" cy="2189006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2795841" y="3194842"/>
              <a:ext cx="3431589" cy="2841007"/>
              <a:chOff x="3975171" y="3397855"/>
              <a:chExt cx="3431589" cy="2841007"/>
            </a:xfrm>
          </p:grpSpPr>
          <p:pic>
            <p:nvPicPr>
              <p:cNvPr id="19" name="Picture 18" descr="HTB1ydobGXXXXXXXXFXXq6xXFXXXD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2" t="10946" r="48797" b="15515"/>
              <a:stretch/>
            </p:blipFill>
            <p:spPr>
              <a:xfrm rot="818433">
                <a:off x="3975171" y="3397855"/>
                <a:ext cx="1449224" cy="2349500"/>
              </a:xfrm>
              <a:prstGeom prst="rect">
                <a:avLst/>
              </a:prstGeom>
            </p:spPr>
          </p:pic>
          <p:pic>
            <p:nvPicPr>
              <p:cNvPr id="20" name="Picture 19" descr="pig.gi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1193" y="3936127"/>
                <a:ext cx="2785567" cy="2302735"/>
              </a:xfrm>
              <a:prstGeom prst="rect">
                <a:avLst/>
              </a:prstGeom>
            </p:spPr>
          </p:pic>
        </p:grpSp>
      </p:grpSp>
      <p:sp>
        <p:nvSpPr>
          <p:cNvPr id="3" name="TextBox 2"/>
          <p:cNvSpPr txBox="1"/>
          <p:nvPr/>
        </p:nvSpPr>
        <p:spPr>
          <a:xfrm>
            <a:off x="393730" y="5993015"/>
            <a:ext cx="6219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Contributor Reminder: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Wanted to put his chocolate into the piggybank and put it there. </a:t>
            </a:r>
          </a:p>
        </p:txBody>
      </p:sp>
      <p:sp>
        <p:nvSpPr>
          <p:cNvPr id="29" name="Down Arrow 28"/>
          <p:cNvSpPr/>
          <p:nvPr/>
        </p:nvSpPr>
        <p:spPr>
          <a:xfrm rot="14915902">
            <a:off x="2257451" y="467228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Down Arrow 29"/>
          <p:cNvSpPr/>
          <p:nvPr/>
        </p:nvSpPr>
        <p:spPr>
          <a:xfrm rot="3851292" flipH="1">
            <a:off x="5838194" y="1930262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Down Arrow 30"/>
          <p:cNvSpPr/>
          <p:nvPr/>
        </p:nvSpPr>
        <p:spPr>
          <a:xfrm rot="7041888">
            <a:off x="5839053" y="4638978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4" y="2191005"/>
            <a:ext cx="564354" cy="564354"/>
          </a:xfrm>
          <a:prstGeom prst="rect">
            <a:avLst/>
          </a:prstGeom>
        </p:spPr>
      </p:pic>
      <p:pic>
        <p:nvPicPr>
          <p:cNvPr id="25" name="Picture 24" descr="index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612" y="2473182"/>
            <a:ext cx="564354" cy="564354"/>
          </a:xfrm>
          <a:prstGeom prst="rect">
            <a:avLst/>
          </a:prstGeom>
        </p:spPr>
      </p:pic>
      <p:pic>
        <p:nvPicPr>
          <p:cNvPr id="22" name="Picture 21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2473182"/>
            <a:ext cx="564354" cy="564354"/>
          </a:xfrm>
          <a:prstGeom prst="rect">
            <a:avLst/>
          </a:prstGeom>
        </p:spPr>
      </p:pic>
      <p:pic>
        <p:nvPicPr>
          <p:cNvPr id="24" name="Picture 23" descr="index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15" y="1959681"/>
            <a:ext cx="564354" cy="564354"/>
          </a:xfrm>
          <a:prstGeom prst="rect">
            <a:avLst/>
          </a:prstGeom>
        </p:spPr>
      </p:pic>
      <p:pic>
        <p:nvPicPr>
          <p:cNvPr id="34" name="Picture 33" descr="imageedit_21_8759040385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EDECF4"/>
              </a:clrFrom>
              <a:clrTo>
                <a:srgbClr val="EDEC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5" y="3603047"/>
            <a:ext cx="1333991" cy="1574850"/>
          </a:xfrm>
          <a:prstGeom prst="rect">
            <a:avLst/>
          </a:prstGeom>
        </p:spPr>
      </p:pic>
      <p:pic>
        <p:nvPicPr>
          <p:cNvPr id="35" name="Picture 34" descr="imageedit_27_3890830367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D4D4D6"/>
              </a:clrFrom>
              <a:clrTo>
                <a:srgbClr val="D4D4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305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71" y="3603047"/>
            <a:ext cx="1333991" cy="15748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33" name="Picture 32" descr="imageedit_12_5259705472.jpg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1676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Evaluation: </a:t>
            </a:r>
            <a:r>
              <a:rPr lang="en-US" sz="2200" dirty="0"/>
              <a:t>is he good or bad?</a:t>
            </a:r>
            <a:br>
              <a:rPr lang="en-US" dirty="0"/>
            </a:b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3574887" y="3156215"/>
            <a:ext cx="2107530" cy="791964"/>
            <a:chOff x="3568140" y="4879643"/>
            <a:chExt cx="2170897" cy="1077933"/>
          </a:xfrm>
        </p:grpSpPr>
        <p:pic>
          <p:nvPicPr>
            <p:cNvPr id="27" name="Picture 26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140" y="4879643"/>
              <a:ext cx="589066" cy="1077933"/>
            </a:xfrm>
            <a:prstGeom prst="rect">
              <a:avLst/>
            </a:prstGeom>
          </p:spPr>
        </p:pic>
        <p:pic>
          <p:nvPicPr>
            <p:cNvPr id="28" name="Picture 27" descr="thumbs-up_inline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49971" y="4879643"/>
              <a:ext cx="589066" cy="107793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208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55499" y="3124200"/>
            <a:ext cx="4779445" cy="823979"/>
            <a:chOff x="1869563" y="3124200"/>
            <a:chExt cx="4779445" cy="823979"/>
          </a:xfrm>
        </p:grpSpPr>
        <p:grpSp>
          <p:nvGrpSpPr>
            <p:cNvPr id="14" name="Group 13"/>
            <p:cNvGrpSpPr/>
            <p:nvPr/>
          </p:nvGrpSpPr>
          <p:grpSpPr>
            <a:xfrm>
              <a:off x="1869563" y="3156215"/>
              <a:ext cx="857808" cy="791964"/>
              <a:chOff x="3288951" y="3156215"/>
              <a:chExt cx="857808" cy="791964"/>
            </a:xfrm>
          </p:grpSpPr>
          <p:pic>
            <p:nvPicPr>
              <p:cNvPr id="20" name="Picture 19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4887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21" name="Picture 20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8951" y="3156215"/>
                <a:ext cx="571872" cy="791964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5791200" y="3124200"/>
              <a:ext cx="857808" cy="791964"/>
              <a:chOff x="5110545" y="3156215"/>
              <a:chExt cx="857808" cy="791964"/>
            </a:xfrm>
          </p:grpSpPr>
          <p:pic>
            <p:nvPicPr>
              <p:cNvPr id="18" name="Picture 17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110545" y="3156215"/>
                <a:ext cx="571872" cy="791964"/>
              </a:xfrm>
              <a:prstGeom prst="rect">
                <a:avLst/>
              </a:prstGeom>
            </p:spPr>
          </p:pic>
          <p:pic>
            <p:nvPicPr>
              <p:cNvPr id="19" name="Picture 18" descr="thumbs-up_inline.png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396481" y="3156215"/>
                <a:ext cx="571872" cy="791964"/>
              </a:xfrm>
              <a:prstGeom prst="rect">
                <a:avLst/>
              </a:prstGeom>
            </p:spPr>
          </p:pic>
        </p:grpSp>
        <p:pic>
          <p:nvPicPr>
            <p:cNvPr id="16" name="Picture 15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67405" y="3156215"/>
              <a:ext cx="571872" cy="791964"/>
            </a:xfrm>
            <a:prstGeom prst="rect">
              <a:avLst/>
            </a:prstGeom>
          </p:spPr>
        </p:pic>
        <p:pic>
          <p:nvPicPr>
            <p:cNvPr id="17" name="Picture 16" descr="thumbs-up_inline.png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934" y="3156215"/>
              <a:ext cx="571872" cy="791964"/>
            </a:xfrm>
            <a:prstGeom prst="rect">
              <a:avLst/>
            </a:prstGeom>
          </p:spPr>
        </p:pic>
      </p:grpSp>
      <p:sp>
        <p:nvSpPr>
          <p:cNvPr id="22" name="Title 1"/>
          <p:cNvSpPr txBox="1">
            <a:spLocks/>
          </p:cNvSpPr>
          <p:nvPr/>
        </p:nvSpPr>
        <p:spPr>
          <a:xfrm>
            <a:off x="156869" y="5634874"/>
            <a:ext cx="8762332" cy="1590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Evaluation: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 little good/bad or really good/bad?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520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itle 1"/>
          <p:cNvSpPr>
            <a:spLocks noGrp="1"/>
          </p:cNvSpPr>
          <p:nvPr>
            <p:ph type="ctrTitle"/>
          </p:nvPr>
        </p:nvSpPr>
        <p:spPr>
          <a:xfrm>
            <a:off x="163572" y="6350731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or you don’t like him?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403923" y="2779852"/>
            <a:ext cx="2454167" cy="1092200"/>
            <a:chOff x="3281329" y="4017759"/>
            <a:chExt cx="2454167" cy="1092200"/>
          </a:xfrm>
        </p:grpSpPr>
        <p:pic>
          <p:nvPicPr>
            <p:cNvPr id="25" name="Picture 24" descr="rating (1).jpg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329" y="4017759"/>
              <a:ext cx="1168400" cy="1092200"/>
            </a:xfrm>
            <a:prstGeom prst="rect">
              <a:avLst/>
            </a:prstGeom>
          </p:spPr>
        </p:pic>
        <p:pic>
          <p:nvPicPr>
            <p:cNvPr id="26" name="Picture 25" descr="rating (3).jpg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796" y="4017759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59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omato_bas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013" y="3787735"/>
            <a:ext cx="2983497" cy="2113638"/>
          </a:xfrm>
          <a:prstGeom prst="rect">
            <a:avLst/>
          </a:prstGeom>
        </p:spPr>
      </p:pic>
      <p:pic>
        <p:nvPicPr>
          <p:cNvPr id="29" name="Picture 28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30" name="Picture 29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300941"/>
            <a:ext cx="818388" cy="960120"/>
          </a:xfrm>
          <a:prstGeom prst="rect">
            <a:avLst/>
          </a:prstGeom>
        </p:spPr>
      </p:pic>
      <p:pic>
        <p:nvPicPr>
          <p:cNvPr id="31" name="Picture 30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2093063"/>
            <a:ext cx="818388" cy="960120"/>
          </a:xfrm>
          <a:prstGeom prst="rect">
            <a:avLst/>
          </a:prstGeom>
        </p:spPr>
      </p:pic>
      <p:pic>
        <p:nvPicPr>
          <p:cNvPr id="32" name="Picture 31" descr="sprou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4" name="Picture 23" descr="imageedit_37_7141615819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3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15" y="1515696"/>
            <a:ext cx="2085706" cy="1537487"/>
          </a:xfrm>
          <a:prstGeom prst="rect">
            <a:avLst/>
          </a:prstGeom>
        </p:spPr>
      </p:pic>
      <p:pic>
        <p:nvPicPr>
          <p:cNvPr id="14" name="Picture 13" descr="imageedit_5_2274522200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5" name="Picture 14" descr="imageedit_13_5194653768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50" y="6452871"/>
            <a:ext cx="228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399880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703216" y="271429"/>
            <a:ext cx="1775077" cy="2025009"/>
            <a:chOff x="6703216" y="271429"/>
            <a:chExt cx="1775077" cy="2025009"/>
          </a:xfrm>
        </p:grpSpPr>
        <p:pic>
          <p:nvPicPr>
            <p:cNvPr id="11" name="Picture 10" descr="imageedit_12_5259705472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9F2"/>
                </a:clrFrom>
                <a:clrTo>
                  <a:srgbClr val="E8E9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1667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171" y="384831"/>
              <a:ext cx="1333991" cy="1574850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6703216" y="271429"/>
              <a:ext cx="1775077" cy="2025009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Right Arrow 22">
            <a:hlinkClick r:id="rId5" action="ppaction://hlinksldjump"/>
          </p:cNvPr>
          <p:cNvSpPr/>
          <p:nvPr/>
        </p:nvSpPr>
        <p:spPr>
          <a:xfrm>
            <a:off x="7375487" y="5602111"/>
            <a:ext cx="1743349" cy="10682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Free-Rider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191157" y="5470054"/>
            <a:ext cx="8762332" cy="319663"/>
          </a:xfrm>
        </p:spPr>
        <p:txBody>
          <a:bodyPr>
            <a:normAutofit fontScale="90000"/>
          </a:bodyPr>
          <a:lstStyle/>
          <a:p>
            <a:r>
              <a:rPr lang="en-US" sz="2200" b="1" dirty="0"/>
              <a:t>Preference: </a:t>
            </a:r>
            <a:r>
              <a:rPr lang="en-US" sz="2200" dirty="0"/>
              <a:t>do you like him a little or a lot? </a:t>
            </a:r>
            <a:br>
              <a:rPr lang="en-US" sz="2200" dirty="0"/>
            </a:br>
            <a:r>
              <a:rPr lang="en-US" sz="2200" dirty="0"/>
              <a:t>do you kind of don’t like him or really don’t like him?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00887" y="2779852"/>
            <a:ext cx="5283265" cy="1092200"/>
            <a:chOff x="3386654" y="2767152"/>
            <a:chExt cx="5283265" cy="1092200"/>
          </a:xfrm>
        </p:grpSpPr>
        <p:pic>
          <p:nvPicPr>
            <p:cNvPr id="26" name="Picture 25" descr="rating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54" y="2767152"/>
              <a:ext cx="1168400" cy="1092200"/>
            </a:xfrm>
            <a:prstGeom prst="rect">
              <a:avLst/>
            </a:prstGeom>
          </p:spPr>
        </p:pic>
        <p:pic>
          <p:nvPicPr>
            <p:cNvPr id="27" name="Picture 26" descr="rating (1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690" y="2767152"/>
              <a:ext cx="1168400" cy="1092200"/>
            </a:xfrm>
            <a:prstGeom prst="rect">
              <a:avLst/>
            </a:prstGeom>
          </p:spPr>
        </p:pic>
        <p:pic>
          <p:nvPicPr>
            <p:cNvPr id="28" name="Picture 27" descr="rating (2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919" y="2779852"/>
              <a:ext cx="1143000" cy="1079500"/>
            </a:xfrm>
            <a:prstGeom prst="rect">
              <a:avLst/>
            </a:prstGeom>
          </p:spPr>
        </p:pic>
        <p:pic>
          <p:nvPicPr>
            <p:cNvPr id="29" name="Picture 28" descr="rating (3).jpg">
              <a:hlinkClick r:id="rId6" action="ppaction://hlinksldjump"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579" y="2767152"/>
              <a:ext cx="1155700" cy="1079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795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Task</a:t>
            </a:r>
          </a:p>
        </p:txBody>
      </p:sp>
    </p:spTree>
    <p:extLst>
      <p:ext uri="{BB962C8B-B14F-4D97-AF65-F5344CB8AC3E}">
        <p14:creationId xmlns:p14="http://schemas.microsoft.com/office/powerpoint/2010/main" val="340741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425656"/>
            <a:ext cx="818388" cy="960120"/>
          </a:xfrm>
          <a:prstGeom prst="rect">
            <a:avLst/>
          </a:prstGeom>
        </p:spPr>
      </p:pic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2146916"/>
            <a:ext cx="818388" cy="960120"/>
          </a:xfrm>
          <a:prstGeom prst="rect">
            <a:avLst/>
          </a:prstGeom>
        </p:spPr>
      </p:pic>
      <p:pic>
        <p:nvPicPr>
          <p:cNvPr id="22" name="Picture 21" descr="imageedit_40_6609269097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23" name="Picture 22" descr="imageedit_37_7141615819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2" name="Picture 11" descr="imageedit_5_2274522200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3" name="Picture 12" descr="soil-mix-4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843536"/>
            <a:ext cx="4123096" cy="3369249"/>
          </a:xfrm>
          <a:prstGeom prst="rect">
            <a:avLst/>
          </a:prstGeom>
        </p:spPr>
      </p:pic>
      <p:pic>
        <p:nvPicPr>
          <p:cNvPr id="15" name="Picture 14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425656"/>
            <a:ext cx="818388" cy="960120"/>
          </a:xfrm>
          <a:prstGeom prst="rect">
            <a:avLst/>
          </a:prstGeom>
        </p:spPr>
      </p:pic>
      <p:pic>
        <p:nvPicPr>
          <p:cNvPr id="14" name="Picture 13" descr="sprout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2093063"/>
            <a:ext cx="818388" cy="960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427" y="6414974"/>
            <a:ext cx="60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group goal: have a big basket of tomatoes and share them</a:t>
            </a:r>
          </a:p>
        </p:txBody>
      </p:sp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oil-mix-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-335" r="19179"/>
          <a:stretch/>
        </p:blipFill>
        <p:spPr>
          <a:xfrm>
            <a:off x="2253214" y="1422411"/>
            <a:ext cx="4123096" cy="3369249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7600521">
            <a:off x="2015127" y="2145137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289966" flipH="1">
            <a:off x="2009706" y="4744850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7041888">
            <a:off x="6413120" y="4723379"/>
            <a:ext cx="607441" cy="978408"/>
          </a:xfrm>
          <a:prstGeom prst="downArrow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725791"/>
            <a:ext cx="818388" cy="960120"/>
          </a:xfrm>
          <a:prstGeom prst="rect">
            <a:avLst/>
          </a:prstGeom>
        </p:spPr>
      </p:pic>
      <p:pic>
        <p:nvPicPr>
          <p:cNvPr id="27" name="Picture 26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5004531"/>
            <a:ext cx="818388" cy="960120"/>
          </a:xfrm>
          <a:prstGeom prst="rect">
            <a:avLst/>
          </a:prstGeom>
        </p:spPr>
      </p:pic>
      <p:pic>
        <p:nvPicPr>
          <p:cNvPr id="26" name="Picture 25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936" y="5004531"/>
            <a:ext cx="818388" cy="960120"/>
          </a:xfrm>
          <a:prstGeom prst="rect">
            <a:avLst/>
          </a:prstGeom>
        </p:spPr>
      </p:pic>
      <p:pic>
        <p:nvPicPr>
          <p:cNvPr id="18" name="Picture 17" descr="imageedit_40_6609269097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142175"/>
            <a:ext cx="1287646" cy="1583615"/>
          </a:xfrm>
          <a:prstGeom prst="rect">
            <a:avLst/>
          </a:prstGeom>
        </p:spPr>
      </p:pic>
      <p:pic>
        <p:nvPicPr>
          <p:cNvPr id="19" name="Picture 18" descr="imageedit_37_7141615819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142176"/>
            <a:ext cx="1297211" cy="1529762"/>
          </a:xfrm>
          <a:prstGeom prst="rect">
            <a:avLst/>
          </a:prstGeom>
        </p:spPr>
      </p:pic>
      <p:pic>
        <p:nvPicPr>
          <p:cNvPr id="22" name="Picture 21" descr="imageedit_5_2274522200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390606"/>
            <a:ext cx="1332330" cy="1613925"/>
          </a:xfrm>
          <a:prstGeom prst="rect">
            <a:avLst/>
          </a:prstGeom>
        </p:spPr>
      </p:pic>
      <p:pic>
        <p:nvPicPr>
          <p:cNvPr id="24" name="Picture 23" descr="sprou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08" y="1725791"/>
            <a:ext cx="801416" cy="960120"/>
          </a:xfrm>
          <a:prstGeom prst="rect">
            <a:avLst/>
          </a:prstGeom>
        </p:spPr>
      </p:pic>
      <p:pic>
        <p:nvPicPr>
          <p:cNvPr id="16" name="Picture 15" descr="imageedit_13_5194653768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BFBFE"/>
              </a:clrFrom>
              <a:clrTo>
                <a:srgbClr val="FB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0" y="3358011"/>
            <a:ext cx="1332330" cy="16465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0286" y="6059281"/>
            <a:ext cx="8002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 </a:t>
            </a:r>
            <a:r>
              <a:rPr lang="en-US" b="1" i="1" dirty="0"/>
              <a:t>doesn’t want</a:t>
            </a:r>
            <a:r>
              <a:rPr lang="en-US" i="1" dirty="0"/>
              <a:t> to</a:t>
            </a:r>
            <a:r>
              <a:rPr lang="en-US" dirty="0"/>
              <a:t> put his plant in the garden. So he plants</a:t>
            </a:r>
            <a:r>
              <a:rPr lang="en-US" b="1" dirty="0"/>
              <a:t> his at home </a:t>
            </a:r>
            <a:r>
              <a:rPr lang="en-US" dirty="0"/>
              <a:t>(click for animation). The other kids put theirs in the garden (click for animation).</a:t>
            </a:r>
          </a:p>
        </p:txBody>
      </p:sp>
    </p:spTree>
    <p:extLst>
      <p:ext uri="{BB962C8B-B14F-4D97-AF65-F5344CB8AC3E}">
        <p14:creationId xmlns:p14="http://schemas.microsoft.com/office/powerpoint/2010/main" val="110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0.06493 -0.19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24271 0.11319 " pathEditMode="relative" ptsTypes="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 -0.01041 L -0.3334 -0.3645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29" y="-1771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3481E-6 -3.53227E-6 L 0.30145 -0.3645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4" y="-1822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894" y="6475409"/>
            <a:ext cx="723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outcome: They get a </a:t>
            </a:r>
            <a:r>
              <a:rPr lang="en-US" b="1" i="1" dirty="0"/>
              <a:t>small</a:t>
            </a:r>
            <a:r>
              <a:rPr lang="en-US" dirty="0"/>
              <a:t> basket of tomatoes. Each kid gets a tomato. </a:t>
            </a:r>
          </a:p>
        </p:txBody>
      </p:sp>
      <p:pic>
        <p:nvPicPr>
          <p:cNvPr id="15" name="Picture 14" descr="imageedit_37_714161581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67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563301"/>
            <a:ext cx="1297211" cy="1529762"/>
          </a:xfrm>
          <a:prstGeom prst="rect">
            <a:avLst/>
          </a:prstGeom>
        </p:spPr>
      </p:pic>
      <p:pic>
        <p:nvPicPr>
          <p:cNvPr id="17" name="Picture 16" descr="imageedit_5_2274522200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06" b="100000" l="0" r="100000">
                        <a14:foregroundMark x1="13056" y1="28471" x2="23889" y2="5412"/>
                        <a14:backgroundMark x1="34444" y1="10824" x2="34444" y2="10824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  <p:pic>
        <p:nvPicPr>
          <p:cNvPr id="18" name="Picture 17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21" y="2354622"/>
            <a:ext cx="486120" cy="486120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36" y="2263962"/>
            <a:ext cx="486120" cy="486120"/>
          </a:xfrm>
          <a:prstGeom prst="rect">
            <a:avLst/>
          </a:prstGeom>
        </p:spPr>
      </p:pic>
      <p:pic>
        <p:nvPicPr>
          <p:cNvPr id="20" name="Picture 19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20" y="5551387"/>
            <a:ext cx="486120" cy="486120"/>
          </a:xfrm>
          <a:prstGeom prst="rect">
            <a:avLst/>
          </a:prstGeom>
        </p:spPr>
      </p:pic>
      <p:pic>
        <p:nvPicPr>
          <p:cNvPr id="21" name="Picture 20" descr="ima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876" y="5551387"/>
            <a:ext cx="486120" cy="486120"/>
          </a:xfrm>
          <a:prstGeom prst="rect">
            <a:avLst/>
          </a:prstGeom>
        </p:spPr>
      </p:pic>
      <p:pic>
        <p:nvPicPr>
          <p:cNvPr id="11" name="Picture 10" descr="imageedit_13_5194653768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3811731"/>
            <a:ext cx="1332330" cy="1646520"/>
          </a:xfrm>
          <a:prstGeom prst="rect">
            <a:avLst/>
          </a:prstGeom>
        </p:spPr>
      </p:pic>
      <p:pic>
        <p:nvPicPr>
          <p:cNvPr id="10" name="Picture 9" descr="imageedit_40_6609269097.jpg"/>
          <p:cNvPicPr>
            <a:picLocks noChangeAspect="1"/>
          </p:cNvPicPr>
          <p:nvPr/>
        </p:nvPicPr>
        <p:blipFill>
          <a:blip r:embed="rId8">
            <a:clrChange>
              <a:clrFrom>
                <a:srgbClr val="EAEDF4"/>
              </a:clrFrom>
              <a:clrTo>
                <a:srgbClr val="EAED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24" y="563300"/>
            <a:ext cx="1287646" cy="1583615"/>
          </a:xfrm>
          <a:prstGeom prst="rect">
            <a:avLst/>
          </a:prstGeom>
        </p:spPr>
      </p:pic>
      <p:pic>
        <p:nvPicPr>
          <p:cNvPr id="13" name="Picture 12" descr="imageedit_5_2274522200.jpg">
            <a:extLst>
              <a:ext uri="{FF2B5EF4-FFF2-40B4-BE49-F238E27FC236}">
                <a16:creationId xmlns:a16="http://schemas.microsoft.com/office/drawing/2014/main" id="{958AC4E6-414F-E341-8254-CEBC03FD65E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7FE"/>
              </a:clrFrom>
              <a:clrTo>
                <a:srgbClr val="FAF7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20" y="3811731"/>
            <a:ext cx="1332330" cy="16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 Questions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4191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Oval 2">
            <a:hlinkClick r:id="rId2" action="ppaction://hlinksldjump"/>
          </p:cNvPr>
          <p:cNvSpPr/>
          <p:nvPr/>
        </p:nvSpPr>
        <p:spPr>
          <a:xfrm>
            <a:off x="685800" y="662869"/>
            <a:ext cx="1476022" cy="14675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</a:t>
            </a:r>
          </a:p>
        </p:txBody>
      </p:sp>
      <p:sp>
        <p:nvSpPr>
          <p:cNvPr id="6" name="Oval 5">
            <a:hlinkClick r:id="rId2" action="ppaction://hlinksldjump"/>
          </p:cNvPr>
          <p:cNvSpPr/>
          <p:nvPr/>
        </p:nvSpPr>
        <p:spPr>
          <a:xfrm>
            <a:off x="6808421" y="662869"/>
            <a:ext cx="1476022" cy="1467556"/>
          </a:xfrm>
          <a:prstGeom prst="ellipse">
            <a:avLst/>
          </a:prstGeom>
          <a:solidFill>
            <a:srgbClr val="558ED5"/>
          </a:solidFill>
          <a:ln>
            <a:solidFill>
              <a:srgbClr val="4F81B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59351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593</Words>
  <Application>Microsoft Macintosh PowerPoint</Application>
  <PresentationFormat>On-screen Show (4:3)</PresentationFormat>
  <Paragraphs>88</Paragraphs>
  <Slides>40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Test Questions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Evaluation: is he good or bad? </vt:lpstr>
      <vt:lpstr>PowerPoint Presentation</vt:lpstr>
      <vt:lpstr>PowerPoint Presentation</vt:lpstr>
      <vt:lpstr>PowerPoint Presentation</vt:lpstr>
      <vt:lpstr>PowerPoint Presentation</vt:lpstr>
      <vt:lpstr>Boys Version</vt:lpstr>
      <vt:lpstr>PowerPoint Presentation</vt:lpstr>
      <vt:lpstr>PowerPoint Presentation</vt:lpstr>
      <vt:lpstr>PowerPoint Presentation</vt:lpstr>
      <vt:lpstr>Test Task</vt:lpstr>
      <vt:lpstr>PowerPoint Presentation</vt:lpstr>
      <vt:lpstr>PowerPoint Presentation</vt:lpstr>
      <vt:lpstr>PowerPoint Presentation</vt:lpstr>
      <vt:lpstr>Test Questions</vt:lpstr>
      <vt:lpstr>PowerPoint Presentation</vt:lpstr>
      <vt:lpstr>Evaluation: is he good or bad? </vt:lpstr>
      <vt:lpstr>Evaluation: a little good/bad or really good/bad?  </vt:lpstr>
      <vt:lpstr>Preference: Do you like him or you don’t like him?</vt:lpstr>
      <vt:lpstr>Preference: do you like him a little or a lot?  do you kind of don’t like him or really don’t like him?</vt:lpstr>
      <vt:lpstr>PowerPoint Presentation</vt:lpstr>
      <vt:lpstr>Evaluation: is he good or bad? </vt:lpstr>
      <vt:lpstr>PowerPoint Presentation</vt:lpstr>
      <vt:lpstr>Preference: Do you like him or you don’t like him?</vt:lpstr>
      <vt:lpstr>Preference: do you like him a little or a lot?  do you kind of don’t like him or really don’t like him?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 Yang</dc:creator>
  <cp:lastModifiedBy>LI YUMAN</cp:lastModifiedBy>
  <cp:revision>103</cp:revision>
  <dcterms:created xsi:type="dcterms:W3CDTF">2016-04-29T02:00:35Z</dcterms:created>
  <dcterms:modified xsi:type="dcterms:W3CDTF">2019-10-30T23:54:52Z</dcterms:modified>
</cp:coreProperties>
</file>